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2" r:id="rId3"/>
    <p:sldId id="264" r:id="rId4"/>
    <p:sldId id="263" r:id="rId5"/>
    <p:sldId id="265" r:id="rId6"/>
    <p:sldId id="271" r:id="rId7"/>
    <p:sldId id="266" r:id="rId8"/>
    <p:sldId id="267" r:id="rId9"/>
    <p:sldId id="268" r:id="rId10"/>
    <p:sldId id="269" r:id="rId11"/>
    <p:sldId id="270" r:id="rId12"/>
    <p:sldId id="272" r:id="rId13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riann Bigseth" initials="KB" lastIdx="1" clrIdx="0">
    <p:extLst>
      <p:ext uri="{19B8F6BF-5375-455C-9EA6-DF929625EA0E}">
        <p15:presenceInfo xmlns:p15="http://schemas.microsoft.com/office/powerpoint/2012/main" userId="S-1-5-21-2312939797-816377016-28242480-5376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0A2B5"/>
    <a:srgbClr val="E9EC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34" autoAdjust="0"/>
    <p:restoredTop sz="83683" autoAdjust="0"/>
  </p:normalViewPr>
  <p:slideViewPr>
    <p:cSldViewPr>
      <p:cViewPr varScale="1">
        <p:scale>
          <a:sx n="92" d="100"/>
          <a:sy n="92" d="100"/>
        </p:scale>
        <p:origin x="211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n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961B56-B833-4F41-8575-08B460C02FA0}" type="datetimeFigureOut">
              <a:rPr lang="nb-NO" smtClean="0"/>
              <a:pPr/>
              <a:t>11.11.2020</a:t>
            </a:fld>
            <a:endParaRPr lang="nn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n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n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D64454-116C-442D-A26D-EBADEFBE9E3B}" type="slidenum">
              <a:rPr lang="nn-NO" smtClean="0"/>
              <a:pPr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87549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n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D64454-116C-442D-A26D-EBADEFBE9E3B}" type="slidenum">
              <a:rPr lang="nn-NO" smtClean="0"/>
              <a:pPr/>
              <a:t>7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3320784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gi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å bakgrun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/>
          <p:cNvSpPr/>
          <p:nvPr userDrawn="1"/>
        </p:nvSpPr>
        <p:spPr>
          <a:xfrm>
            <a:off x="0" y="-1"/>
            <a:ext cx="9144000" cy="12075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725CB-446E-4BC4-A5F8-CF2D8890F1BC}" type="slidenum">
              <a:rPr lang="nn-NO" smtClean="0"/>
              <a:pPr/>
              <a:t>‹#›</a:t>
            </a:fld>
            <a:endParaRPr lang="nn-NO"/>
          </a:p>
        </p:txBody>
      </p:sp>
      <p:sp>
        <p:nvSpPr>
          <p:cNvPr id="11" name="TekstSylinder 10"/>
          <p:cNvSpPr txBox="1"/>
          <p:nvPr userDrawn="1"/>
        </p:nvSpPr>
        <p:spPr>
          <a:xfrm>
            <a:off x="7668322" y="765717"/>
            <a:ext cx="133241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800" dirty="0" smtClean="0">
                <a:latin typeface="Arial" pitchFamily="34" charset="0"/>
                <a:cs typeface="Arial" pitchFamily="34" charset="0"/>
              </a:rPr>
              <a:t>Hareid kommune © 2007</a:t>
            </a:r>
            <a:endParaRPr lang="nn-NO" sz="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3" name="Bilde 12" descr="BakgrunnBolge.gif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187648"/>
            <a:ext cx="9144000" cy="5670352"/>
          </a:xfrm>
          <a:prstGeom prst="rect">
            <a:avLst/>
          </a:prstGeom>
        </p:spPr>
      </p:pic>
      <p:sp>
        <p:nvSpPr>
          <p:cNvPr id="14" name="TekstSylinder 13"/>
          <p:cNvSpPr txBox="1"/>
          <p:nvPr userDrawn="1"/>
        </p:nvSpPr>
        <p:spPr>
          <a:xfrm>
            <a:off x="8474913" y="352460"/>
            <a:ext cx="39145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800" dirty="0" smtClean="0">
                <a:latin typeface="Arial" pitchFamily="34" charset="0"/>
                <a:cs typeface="Arial" pitchFamily="34" charset="0"/>
              </a:rPr>
              <a:t>Side</a:t>
            </a:r>
            <a:endParaRPr lang="nn-NO" sz="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5" name="Bilde 14" descr="3buer.gif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115961" y="1252676"/>
            <a:ext cx="771046" cy="224142"/>
          </a:xfrm>
          <a:prstGeom prst="rect">
            <a:avLst/>
          </a:prstGeom>
        </p:spPr>
      </p:pic>
      <p:sp>
        <p:nvSpPr>
          <p:cNvPr id="16" name="Plassholder for tekst 13"/>
          <p:cNvSpPr>
            <a:spLocks noGrp="1"/>
          </p:cNvSpPr>
          <p:nvPr>
            <p:ph type="body" sz="quarter" idx="18"/>
          </p:nvPr>
        </p:nvSpPr>
        <p:spPr>
          <a:xfrm>
            <a:off x="6324600" y="596900"/>
            <a:ext cx="2665454" cy="239675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pic>
        <p:nvPicPr>
          <p:cNvPr id="17" name="Bilde 16" descr="KV1517_BLÅ_SØLV_SIGN.gif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71685" y="354739"/>
            <a:ext cx="1347650" cy="557876"/>
          </a:xfrm>
          <a:prstGeom prst="rect">
            <a:avLst/>
          </a:prstGeom>
        </p:spPr>
      </p:pic>
      <p:sp>
        <p:nvSpPr>
          <p:cNvPr id="10" name="Tittel 1"/>
          <p:cNvSpPr>
            <a:spLocks noGrp="1"/>
          </p:cNvSpPr>
          <p:nvPr>
            <p:ph type="ctrTitle"/>
          </p:nvPr>
        </p:nvSpPr>
        <p:spPr>
          <a:xfrm>
            <a:off x="714347" y="1928802"/>
            <a:ext cx="5238777" cy="649889"/>
          </a:xfrm>
          <a:prstGeom prst="rect">
            <a:avLst/>
          </a:prstGeom>
        </p:spPr>
        <p:txBody>
          <a:bodyPr/>
          <a:lstStyle>
            <a:lvl1pPr>
              <a:defRPr sz="2800" b="0">
                <a:solidFill>
                  <a:schemeClr val="accent6"/>
                </a:solidFill>
                <a:latin typeface="+mn-lt"/>
              </a:defRPr>
            </a:lvl1pPr>
          </a:lstStyle>
          <a:p>
            <a:r>
              <a:rPr lang="nb-NO" smtClean="0"/>
              <a:t>Klikk for å redigere tittelstil</a:t>
            </a:r>
            <a:endParaRPr lang="nn-N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m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/>
          <p:cNvSpPr/>
          <p:nvPr userDrawn="1"/>
        </p:nvSpPr>
        <p:spPr>
          <a:xfrm>
            <a:off x="0" y="1866900"/>
            <a:ext cx="9144000" cy="49911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n-NO"/>
          </a:p>
        </p:txBody>
      </p:sp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714347" y="1928802"/>
            <a:ext cx="5238777" cy="649889"/>
          </a:xfrm>
          <a:prstGeom prst="rect">
            <a:avLst/>
          </a:prstGeom>
        </p:spPr>
        <p:txBody>
          <a:bodyPr/>
          <a:lstStyle>
            <a:lvl1pPr>
              <a:defRPr sz="2800" b="0">
                <a:latin typeface="+mn-lt"/>
              </a:defRPr>
            </a:lvl1pPr>
          </a:lstStyle>
          <a:p>
            <a:r>
              <a:rPr lang="nb-NO" smtClean="0"/>
              <a:t>Klikk for å redigere tittelstil</a:t>
            </a:r>
            <a:endParaRPr lang="nn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701622" y="2662227"/>
            <a:ext cx="6389775" cy="401643"/>
          </a:xfrm>
          <a:prstGeom prst="rect">
            <a:avLst/>
          </a:prstGeom>
          <a:noFill/>
        </p:spPr>
        <p:txBody>
          <a:bodyPr/>
          <a:lstStyle>
            <a:lvl1pPr marL="0" indent="0" algn="l">
              <a:buNone/>
              <a:defRPr b="1" cap="all" baseline="0">
                <a:solidFill>
                  <a:srgbClr val="90A2B5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n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725CB-446E-4BC4-A5F8-CF2D8890F1BC}" type="slidenum">
              <a:rPr lang="nn-NO" smtClean="0"/>
              <a:pPr/>
              <a:t>‹#›</a:t>
            </a:fld>
            <a:endParaRPr lang="nn-NO"/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3"/>
          </p:nvPr>
        </p:nvSpPr>
        <p:spPr>
          <a:xfrm>
            <a:off x="701622" y="3648078"/>
            <a:ext cx="6389775" cy="438153"/>
          </a:xfrm>
          <a:prstGeom prst="rect">
            <a:avLst/>
          </a:prstGeom>
        </p:spPr>
        <p:txBody>
          <a:bodyPr/>
          <a:lstStyle>
            <a:lvl1pPr>
              <a:defRPr b="1" cap="all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11" name="Plassholder for tekst 10"/>
          <p:cNvSpPr>
            <a:spLocks noGrp="1"/>
          </p:cNvSpPr>
          <p:nvPr>
            <p:ph type="body" sz="quarter" idx="14"/>
          </p:nvPr>
        </p:nvSpPr>
        <p:spPr>
          <a:xfrm>
            <a:off x="701622" y="4597416"/>
            <a:ext cx="6389775" cy="438171"/>
          </a:xfrm>
          <a:prstGeom prst="rect">
            <a:avLst/>
          </a:prstGeom>
        </p:spPr>
        <p:txBody>
          <a:bodyPr/>
          <a:lstStyle>
            <a:lvl1pPr>
              <a:defRPr b="1" cap="all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13" name="Plassholder for tekst 12"/>
          <p:cNvSpPr>
            <a:spLocks noGrp="1"/>
          </p:cNvSpPr>
          <p:nvPr>
            <p:ph type="body" sz="quarter" idx="15"/>
          </p:nvPr>
        </p:nvSpPr>
        <p:spPr>
          <a:xfrm>
            <a:off x="701622" y="4926033"/>
            <a:ext cx="6389775" cy="40164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15" name="Plassholder for tekst 14"/>
          <p:cNvSpPr>
            <a:spLocks noGrp="1"/>
          </p:cNvSpPr>
          <p:nvPr>
            <p:ph type="body" sz="quarter" idx="16"/>
          </p:nvPr>
        </p:nvSpPr>
        <p:spPr>
          <a:xfrm>
            <a:off x="701622" y="2990844"/>
            <a:ext cx="6389687" cy="32861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17" name="Plassholder for tekst 16"/>
          <p:cNvSpPr>
            <a:spLocks noGrp="1"/>
          </p:cNvSpPr>
          <p:nvPr>
            <p:ph type="body" sz="quarter" idx="17"/>
          </p:nvPr>
        </p:nvSpPr>
        <p:spPr>
          <a:xfrm>
            <a:off x="701674" y="3976688"/>
            <a:ext cx="642623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14" name="Plassholder for tekst 13"/>
          <p:cNvSpPr>
            <a:spLocks noGrp="1"/>
          </p:cNvSpPr>
          <p:nvPr>
            <p:ph type="body" sz="quarter" idx="18"/>
          </p:nvPr>
        </p:nvSpPr>
        <p:spPr>
          <a:xfrm>
            <a:off x="6426200" y="596900"/>
            <a:ext cx="2563854" cy="239675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telm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714347" y="1928802"/>
            <a:ext cx="5238777" cy="649889"/>
          </a:xfrm>
          <a:prstGeom prst="rect">
            <a:avLst/>
          </a:prstGeom>
        </p:spPr>
        <p:txBody>
          <a:bodyPr/>
          <a:lstStyle>
            <a:lvl1pPr>
              <a:defRPr sz="2800" b="0">
                <a:latin typeface="+mn-lt"/>
              </a:defRPr>
            </a:lvl1pPr>
          </a:lstStyle>
          <a:p>
            <a:r>
              <a:rPr lang="nb-NO" smtClean="0"/>
              <a:t>Klikk for å redigere tittelstil</a:t>
            </a:r>
            <a:endParaRPr lang="nn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701622" y="2662227"/>
            <a:ext cx="6389775" cy="401643"/>
          </a:xfrm>
          <a:prstGeom prst="rect">
            <a:avLst/>
          </a:prstGeom>
          <a:noFill/>
        </p:spPr>
        <p:txBody>
          <a:bodyPr/>
          <a:lstStyle>
            <a:lvl1pPr marL="0" indent="0" algn="l">
              <a:buNone/>
              <a:defRPr b="1" cap="all" baseline="0">
                <a:solidFill>
                  <a:srgbClr val="90A2B5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n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725CB-446E-4BC4-A5F8-CF2D8890F1BC}" type="slidenum">
              <a:rPr lang="nn-NO" smtClean="0"/>
              <a:pPr/>
              <a:t>‹#›</a:t>
            </a:fld>
            <a:endParaRPr lang="nn-NO"/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3"/>
          </p:nvPr>
        </p:nvSpPr>
        <p:spPr>
          <a:xfrm>
            <a:off x="701622" y="3648078"/>
            <a:ext cx="6389775" cy="438153"/>
          </a:xfrm>
          <a:prstGeom prst="rect">
            <a:avLst/>
          </a:prstGeom>
        </p:spPr>
        <p:txBody>
          <a:bodyPr/>
          <a:lstStyle>
            <a:lvl1pPr>
              <a:defRPr b="1" cap="all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11" name="Plassholder for tekst 10"/>
          <p:cNvSpPr>
            <a:spLocks noGrp="1"/>
          </p:cNvSpPr>
          <p:nvPr>
            <p:ph type="body" sz="quarter" idx="14"/>
          </p:nvPr>
        </p:nvSpPr>
        <p:spPr>
          <a:xfrm>
            <a:off x="701622" y="4597416"/>
            <a:ext cx="6389775" cy="438171"/>
          </a:xfrm>
          <a:prstGeom prst="rect">
            <a:avLst/>
          </a:prstGeom>
        </p:spPr>
        <p:txBody>
          <a:bodyPr/>
          <a:lstStyle>
            <a:lvl1pPr>
              <a:defRPr b="1" cap="all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13" name="Plassholder for tekst 12"/>
          <p:cNvSpPr>
            <a:spLocks noGrp="1"/>
          </p:cNvSpPr>
          <p:nvPr>
            <p:ph type="body" sz="quarter" idx="15"/>
          </p:nvPr>
        </p:nvSpPr>
        <p:spPr>
          <a:xfrm>
            <a:off x="701622" y="4926033"/>
            <a:ext cx="6389775" cy="40164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15" name="Plassholder for tekst 14"/>
          <p:cNvSpPr>
            <a:spLocks noGrp="1"/>
          </p:cNvSpPr>
          <p:nvPr>
            <p:ph type="body" sz="quarter" idx="16"/>
          </p:nvPr>
        </p:nvSpPr>
        <p:spPr>
          <a:xfrm>
            <a:off x="701622" y="2990844"/>
            <a:ext cx="6389687" cy="32861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17" name="Plassholder for tekst 16"/>
          <p:cNvSpPr>
            <a:spLocks noGrp="1"/>
          </p:cNvSpPr>
          <p:nvPr>
            <p:ph type="body" sz="quarter" idx="17"/>
          </p:nvPr>
        </p:nvSpPr>
        <p:spPr>
          <a:xfrm>
            <a:off x="701674" y="3976688"/>
            <a:ext cx="642623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12" name="Plassholder for tekst 13"/>
          <p:cNvSpPr>
            <a:spLocks noGrp="1"/>
          </p:cNvSpPr>
          <p:nvPr>
            <p:ph type="body" sz="quarter" idx="19"/>
          </p:nvPr>
        </p:nvSpPr>
        <p:spPr>
          <a:xfrm>
            <a:off x="6426200" y="596900"/>
            <a:ext cx="2563854" cy="239675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gi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gif"/><Relationship Id="rId5" Type="http://schemas.openxmlformats.org/officeDocument/2006/relationships/image" Target="../media/image1.gif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ktangel 16"/>
          <p:cNvSpPr/>
          <p:nvPr/>
        </p:nvSpPr>
        <p:spPr>
          <a:xfrm>
            <a:off x="0" y="0"/>
            <a:ext cx="9144000" cy="1182624"/>
          </a:xfrm>
          <a:prstGeom prst="rect">
            <a:avLst/>
          </a:prstGeom>
          <a:solidFill>
            <a:srgbClr val="E9EC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4365" y="278476"/>
            <a:ext cx="387372" cy="3596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65725CB-446E-4BC4-A5F8-CF2D8890F1BC}" type="slidenum">
              <a:rPr lang="nn-NO" smtClean="0"/>
              <a:pPr/>
              <a:t>‹#›</a:t>
            </a:fld>
            <a:endParaRPr lang="nn-NO" dirty="0"/>
          </a:p>
        </p:txBody>
      </p:sp>
      <p:sp>
        <p:nvSpPr>
          <p:cNvPr id="12" name="TekstSylinder 11"/>
          <p:cNvSpPr txBox="1"/>
          <p:nvPr/>
        </p:nvSpPr>
        <p:spPr>
          <a:xfrm>
            <a:off x="8474913" y="352460"/>
            <a:ext cx="39145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800" dirty="0" smtClean="0">
                <a:latin typeface="Arial" pitchFamily="34" charset="0"/>
                <a:cs typeface="Arial" pitchFamily="34" charset="0"/>
              </a:rPr>
              <a:t>Side</a:t>
            </a:r>
            <a:endParaRPr lang="nn-NO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kstSylinder 15"/>
          <p:cNvSpPr txBox="1"/>
          <p:nvPr/>
        </p:nvSpPr>
        <p:spPr>
          <a:xfrm>
            <a:off x="7668322" y="765717"/>
            <a:ext cx="133241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800" dirty="0" smtClean="0">
                <a:latin typeface="Arial" pitchFamily="34" charset="0"/>
                <a:cs typeface="Arial" pitchFamily="34" charset="0"/>
              </a:rPr>
              <a:t>Hareid kommune © 2007</a:t>
            </a:r>
            <a:endParaRPr lang="nn-NO" sz="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8" name="Bilde 17" descr="3buer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15961" y="1252676"/>
            <a:ext cx="771046" cy="224142"/>
          </a:xfrm>
          <a:prstGeom prst="rect">
            <a:avLst/>
          </a:prstGeom>
        </p:spPr>
      </p:pic>
      <p:pic>
        <p:nvPicPr>
          <p:cNvPr id="15" name="Bilde 14" descr="KV1517_BLÅ_SØLV_SIGN.gif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771685" y="354739"/>
            <a:ext cx="1347650" cy="557876"/>
          </a:xfrm>
          <a:prstGeom prst="rect">
            <a:avLst/>
          </a:prstGeom>
        </p:spPr>
      </p:pic>
      <p:pic>
        <p:nvPicPr>
          <p:cNvPr id="10" name="Bilde 9" descr="Oransje_bølge.gif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6" r:id="rId3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000" kern="1200">
          <a:solidFill>
            <a:schemeClr val="tx1"/>
          </a:solidFill>
          <a:latin typeface="Arial Unicode MS" pitchFamily="34" charset="-128"/>
          <a:ea typeface="Arial Unicode MS" pitchFamily="34" charset="-128"/>
          <a:cs typeface="Arial Unicode MS" pitchFamily="34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Tx/>
        <a:buNone/>
        <a:defRPr sz="1800" kern="1200">
          <a:solidFill>
            <a:srgbClr val="90A2B5"/>
          </a:solidFill>
          <a:latin typeface="Arial Unicode MS" pitchFamily="34" charset="-128"/>
          <a:ea typeface="Arial Unicode MS" pitchFamily="34" charset="-128"/>
          <a:cs typeface="Arial Unicode MS" pitchFamily="34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725CB-446E-4BC4-A5F8-CF2D8890F1BC}" type="slidenum">
              <a:rPr lang="nn-NO" smtClean="0"/>
              <a:pPr/>
              <a:t>1</a:t>
            </a:fld>
            <a:endParaRPr lang="nn-NO"/>
          </a:p>
        </p:txBody>
      </p:sp>
      <p:sp>
        <p:nvSpPr>
          <p:cNvPr id="4" name="Tittel 3"/>
          <p:cNvSpPr>
            <a:spLocks noGrp="1"/>
          </p:cNvSpPr>
          <p:nvPr>
            <p:ph type="ctrTitle"/>
          </p:nvPr>
        </p:nvSpPr>
        <p:spPr>
          <a:xfrm>
            <a:off x="714347" y="1928803"/>
            <a:ext cx="5585845" cy="636102"/>
          </a:xfrm>
        </p:spPr>
        <p:txBody>
          <a:bodyPr/>
          <a:lstStyle/>
          <a:p>
            <a:r>
              <a:rPr lang="nn-NO" b="1" dirty="0" smtClean="0"/>
              <a:t>Arbeidsversjon  </a:t>
            </a:r>
            <a:r>
              <a:rPr lang="nn-NO" b="1" dirty="0" smtClean="0"/>
              <a:t/>
            </a:r>
            <a:br>
              <a:rPr lang="nn-NO" b="1" dirty="0" smtClean="0"/>
            </a:br>
            <a:r>
              <a:rPr lang="nn-NO" b="1" dirty="0" smtClean="0"/>
              <a:t>Handlingsprogram 2021 - 2024</a:t>
            </a:r>
            <a:endParaRPr lang="nn-N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725CB-446E-4BC4-A5F8-CF2D8890F1BC}" type="slidenum">
              <a:rPr lang="nn-NO" smtClean="0"/>
              <a:pPr/>
              <a:t>10</a:t>
            </a:fld>
            <a:endParaRPr lang="nn-NO"/>
          </a:p>
        </p:txBody>
      </p:sp>
      <p:sp>
        <p:nvSpPr>
          <p:cNvPr id="12" name="Tittel 1"/>
          <p:cNvSpPr>
            <a:spLocks noGrp="1"/>
          </p:cNvSpPr>
          <p:nvPr>
            <p:ph type="ctrTitle"/>
          </p:nvPr>
        </p:nvSpPr>
        <p:spPr>
          <a:xfrm>
            <a:off x="755576" y="1268760"/>
            <a:ext cx="7200800" cy="648072"/>
          </a:xfrm>
        </p:spPr>
        <p:txBody>
          <a:bodyPr/>
          <a:lstStyle/>
          <a:p>
            <a:r>
              <a:rPr lang="nn-NO" dirty="0" smtClean="0"/>
              <a:t>Velferd</a:t>
            </a:r>
            <a:endParaRPr lang="nn-NO" dirty="0"/>
          </a:p>
        </p:txBody>
      </p:sp>
      <p:sp>
        <p:nvSpPr>
          <p:cNvPr id="14" name="Plassholder for tekst 8"/>
          <p:cNvSpPr>
            <a:spLocks noGrp="1"/>
          </p:cNvSpPr>
          <p:nvPr>
            <p:ph type="body" sz="quarter" idx="17"/>
          </p:nvPr>
        </p:nvSpPr>
        <p:spPr>
          <a:xfrm>
            <a:off x="755576" y="2132856"/>
            <a:ext cx="8064896" cy="4176464"/>
          </a:xfrm>
        </p:spPr>
        <p:txBody>
          <a:bodyPr/>
          <a:lstStyle/>
          <a:p>
            <a:endParaRPr lang="nn-NO" sz="1600" dirty="0"/>
          </a:p>
        </p:txBody>
      </p:sp>
      <p:pic>
        <p:nvPicPr>
          <p:cNvPr id="2" name="Bild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575" y="1844824"/>
            <a:ext cx="8752162" cy="4752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735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725CB-446E-4BC4-A5F8-CF2D8890F1BC}" type="slidenum">
              <a:rPr lang="nn-NO" smtClean="0"/>
              <a:pPr/>
              <a:t>11</a:t>
            </a:fld>
            <a:endParaRPr lang="nn-NO"/>
          </a:p>
        </p:txBody>
      </p:sp>
      <p:sp>
        <p:nvSpPr>
          <p:cNvPr id="12" name="Tittel 1"/>
          <p:cNvSpPr>
            <a:spLocks noGrp="1"/>
          </p:cNvSpPr>
          <p:nvPr>
            <p:ph type="ctrTitle"/>
          </p:nvPr>
        </p:nvSpPr>
        <p:spPr>
          <a:xfrm>
            <a:off x="755576" y="1268760"/>
            <a:ext cx="7200800" cy="648072"/>
          </a:xfrm>
        </p:spPr>
        <p:txBody>
          <a:bodyPr/>
          <a:lstStyle/>
          <a:p>
            <a:r>
              <a:rPr lang="nn-NO" dirty="0" smtClean="0"/>
              <a:t>Samfunnsutvikling</a:t>
            </a:r>
            <a:endParaRPr lang="nn-NO" dirty="0"/>
          </a:p>
        </p:txBody>
      </p:sp>
      <p:pic>
        <p:nvPicPr>
          <p:cNvPr id="2" name="Bild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789" y="2100834"/>
            <a:ext cx="8123683" cy="2912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2684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725CB-446E-4BC4-A5F8-CF2D8890F1BC}" type="slidenum">
              <a:rPr lang="nn-NO" smtClean="0"/>
              <a:pPr/>
              <a:t>12</a:t>
            </a:fld>
            <a:endParaRPr lang="nn-NO"/>
          </a:p>
        </p:txBody>
      </p:sp>
      <p:sp>
        <p:nvSpPr>
          <p:cNvPr id="12" name="Tittel 1"/>
          <p:cNvSpPr>
            <a:spLocks noGrp="1"/>
          </p:cNvSpPr>
          <p:nvPr>
            <p:ph type="ctrTitle"/>
          </p:nvPr>
        </p:nvSpPr>
        <p:spPr>
          <a:xfrm>
            <a:off x="755576" y="1268760"/>
            <a:ext cx="7560840" cy="648072"/>
          </a:xfrm>
        </p:spPr>
        <p:txBody>
          <a:bodyPr/>
          <a:lstStyle/>
          <a:p>
            <a:r>
              <a:rPr lang="nn-NO" dirty="0" smtClean="0"/>
              <a:t>Til slutt…</a:t>
            </a:r>
            <a:endParaRPr lang="nn-NO" dirty="0"/>
          </a:p>
        </p:txBody>
      </p:sp>
      <p:sp>
        <p:nvSpPr>
          <p:cNvPr id="14" name="Plassholder for tekst 8"/>
          <p:cNvSpPr>
            <a:spLocks noGrp="1"/>
          </p:cNvSpPr>
          <p:nvPr>
            <p:ph type="body" sz="quarter" idx="17"/>
          </p:nvPr>
        </p:nvSpPr>
        <p:spPr>
          <a:xfrm>
            <a:off x="755576" y="2132856"/>
            <a:ext cx="8064896" cy="4176464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nn-NO" sz="2400" dirty="0" smtClean="0"/>
              <a:t>Vi har kutta alt vi kan kutte – større kutt vil vere direkte uansvarleg</a:t>
            </a:r>
          </a:p>
          <a:p>
            <a:pPr>
              <a:buFont typeface="+mj-lt"/>
              <a:buAutoNum type="arabicPeriod"/>
            </a:pPr>
            <a:r>
              <a:rPr lang="nn-NO" sz="2400" dirty="0" smtClean="0"/>
              <a:t>Om de vil </a:t>
            </a:r>
            <a:r>
              <a:rPr lang="nn-NO" sz="2400" dirty="0" smtClean="0"/>
              <a:t>investere/bruke </a:t>
            </a:r>
            <a:r>
              <a:rPr lang="nn-NO" sz="2400" dirty="0" smtClean="0"/>
              <a:t>meir må de auke </a:t>
            </a:r>
            <a:r>
              <a:rPr lang="nn-NO" sz="2400" dirty="0" smtClean="0"/>
              <a:t>eigedomsskatten</a:t>
            </a:r>
            <a:r>
              <a:rPr lang="nn-NO" sz="2400" dirty="0"/>
              <a:t> </a:t>
            </a:r>
            <a:r>
              <a:rPr lang="nn-NO" sz="2400" dirty="0" smtClean="0"/>
              <a:t>i februar med verknad for 2021</a:t>
            </a:r>
            <a:endParaRPr lang="nn-NO" sz="2400" dirty="0" smtClean="0"/>
          </a:p>
          <a:p>
            <a:pPr>
              <a:buFont typeface="+mj-lt"/>
              <a:buAutoNum type="arabicPeriod"/>
            </a:pPr>
            <a:r>
              <a:rPr lang="nn-NO" sz="2400" dirty="0" smtClean="0"/>
              <a:t>Auke av eigedomsskatten i februar er einaste tryggleiksnettet vi no har. </a:t>
            </a:r>
            <a:r>
              <a:rPr lang="nn-NO" sz="2400" dirty="0" smtClean="0"/>
              <a:t>Kanskje </a:t>
            </a:r>
            <a:r>
              <a:rPr lang="nn-NO" sz="2400" dirty="0" smtClean="0"/>
              <a:t>må den opp so </a:t>
            </a:r>
            <a:r>
              <a:rPr lang="nn-NO" sz="2400" dirty="0" smtClean="0"/>
              <a:t>mykje som 1 promille</a:t>
            </a:r>
            <a:r>
              <a:rPr lang="nn-NO" sz="2400" dirty="0" smtClean="0"/>
              <a:t>…</a:t>
            </a:r>
          </a:p>
          <a:p>
            <a:pPr>
              <a:buFont typeface="+mj-lt"/>
              <a:buAutoNum type="arabicPeriod"/>
            </a:pPr>
            <a:r>
              <a:rPr lang="nn-NO" sz="2400" dirty="0" smtClean="0"/>
              <a:t>Er dette noko de trur vi vil få politisk semje om slik det ligg føre no, eller må vi gå tilbake til reknearka?</a:t>
            </a:r>
            <a:endParaRPr lang="nn-NO" sz="2400" dirty="0" smtClean="0"/>
          </a:p>
        </p:txBody>
      </p:sp>
    </p:spTree>
    <p:extLst>
      <p:ext uri="{BB962C8B-B14F-4D97-AF65-F5344CB8AC3E}">
        <p14:creationId xmlns:p14="http://schemas.microsoft.com/office/powerpoint/2010/main" val="813288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725CB-446E-4BC4-A5F8-CF2D8890F1BC}" type="slidenum">
              <a:rPr lang="nn-NO" smtClean="0"/>
              <a:pPr/>
              <a:t>2</a:t>
            </a:fld>
            <a:endParaRPr lang="nn-NO"/>
          </a:p>
        </p:txBody>
      </p:sp>
      <p:sp>
        <p:nvSpPr>
          <p:cNvPr id="12" name="Tittel 1"/>
          <p:cNvSpPr>
            <a:spLocks noGrp="1"/>
          </p:cNvSpPr>
          <p:nvPr>
            <p:ph type="ctrTitle"/>
          </p:nvPr>
        </p:nvSpPr>
        <p:spPr>
          <a:xfrm>
            <a:off x="755576" y="1268760"/>
            <a:ext cx="7200800" cy="648072"/>
          </a:xfrm>
        </p:spPr>
        <p:txBody>
          <a:bodyPr/>
          <a:lstStyle/>
          <a:p>
            <a:r>
              <a:rPr lang="nn-NO" dirty="0" smtClean="0"/>
              <a:t>Føresetnadar for budsjettet</a:t>
            </a:r>
            <a:endParaRPr lang="nn-NO" dirty="0"/>
          </a:p>
        </p:txBody>
      </p:sp>
      <p:sp>
        <p:nvSpPr>
          <p:cNvPr id="14" name="Plassholder for tekst 8"/>
          <p:cNvSpPr>
            <a:spLocks noGrp="1"/>
          </p:cNvSpPr>
          <p:nvPr>
            <p:ph type="body" sz="quarter" idx="17"/>
          </p:nvPr>
        </p:nvSpPr>
        <p:spPr>
          <a:xfrm>
            <a:off x="755576" y="2132856"/>
            <a:ext cx="7344816" cy="4176464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n-NO" dirty="0" smtClean="0"/>
              <a:t>Utgangspunkt for sektorane og sentraladministrasjonen er budsjettet for 2020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nn-NO" sz="1800" dirty="0" smtClean="0"/>
              <a:t>Ikkje rom for auke i budsjetta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nn-NO" sz="1800" dirty="0" smtClean="0"/>
              <a:t>Rydding mellom kontoar og ansvar i sektorane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nn-NO" sz="1800" dirty="0" smtClean="0"/>
              <a:t>Driftstiltak er samla i eige </a:t>
            </a:r>
            <a:r>
              <a:rPr lang="nn-NO" sz="1800" dirty="0" err="1" smtClean="0"/>
              <a:t>excel</a:t>
            </a:r>
            <a:r>
              <a:rPr lang="nn-NO" sz="1800" dirty="0" smtClean="0"/>
              <a:t>-ark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n-NO" dirty="0" smtClean="0"/>
          </a:p>
          <a:p>
            <a:pPr marL="0" indent="0"/>
            <a:r>
              <a:rPr lang="nn-NO" dirty="0" smtClean="0"/>
              <a:t>Det som vert presentert i dag er ein arbeidsversjon</a:t>
            </a:r>
            <a:r>
              <a:rPr lang="nn-NO" dirty="0" smtClean="0"/>
              <a:t>. Realismen i dette budsjettet krev politisk vilje til at: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n-NO" dirty="0" smtClean="0"/>
              <a:t>det ikkje vert gjort ytterlegare kutt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n-NO" dirty="0" smtClean="0"/>
              <a:t>kommunestyret innstiller slik vi legg opp til i nokre komande saker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n-NO" dirty="0" smtClean="0"/>
              <a:t>ei auka fleksibilitet i 2021, samt opnin</a:t>
            </a:r>
            <a:r>
              <a:rPr lang="nn-NO" dirty="0" smtClean="0"/>
              <a:t>g for større endringar i budsjettrevisjonen i juni</a:t>
            </a:r>
            <a:endParaRPr lang="nn-NO" dirty="0" smtClean="0"/>
          </a:p>
        </p:txBody>
      </p:sp>
    </p:spTree>
    <p:extLst>
      <p:ext uri="{BB962C8B-B14F-4D97-AF65-F5344CB8AC3E}">
        <p14:creationId xmlns:p14="http://schemas.microsoft.com/office/powerpoint/2010/main" val="3712403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725CB-446E-4BC4-A5F8-CF2D8890F1BC}" type="slidenum">
              <a:rPr lang="nn-NO" smtClean="0"/>
              <a:pPr/>
              <a:t>3</a:t>
            </a:fld>
            <a:endParaRPr lang="nn-NO"/>
          </a:p>
        </p:txBody>
      </p:sp>
      <p:sp>
        <p:nvSpPr>
          <p:cNvPr id="12" name="Tittel 1"/>
          <p:cNvSpPr>
            <a:spLocks noGrp="1"/>
          </p:cNvSpPr>
          <p:nvPr>
            <p:ph type="ctrTitle"/>
          </p:nvPr>
        </p:nvSpPr>
        <p:spPr>
          <a:xfrm>
            <a:off x="755576" y="1268760"/>
            <a:ext cx="7200800" cy="648072"/>
          </a:xfrm>
        </p:spPr>
        <p:txBody>
          <a:bodyPr/>
          <a:lstStyle/>
          <a:p>
            <a:r>
              <a:rPr lang="nn-NO" dirty="0" smtClean="0"/>
              <a:t>Konsekvensar av budsjettet</a:t>
            </a:r>
            <a:endParaRPr lang="nn-NO" dirty="0"/>
          </a:p>
        </p:txBody>
      </p:sp>
      <p:sp>
        <p:nvSpPr>
          <p:cNvPr id="14" name="Plassholder for tekst 8"/>
          <p:cNvSpPr>
            <a:spLocks noGrp="1"/>
          </p:cNvSpPr>
          <p:nvPr>
            <p:ph type="body" sz="quarter" idx="17"/>
          </p:nvPr>
        </p:nvSpPr>
        <p:spPr>
          <a:xfrm>
            <a:off x="755576" y="2132856"/>
            <a:ext cx="8064896" cy="4176464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n-NO" dirty="0" smtClean="0"/>
              <a:t>Svært </a:t>
            </a:r>
            <a:r>
              <a:rPr lang="nn-NO" dirty="0"/>
              <a:t>stramme budsjett for alle sektorane og sentraladministrasjonen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n-NO" dirty="0"/>
              <a:t>Ikkje rom for å legge inn tiltak som dekker dei reelle kostnadane til fleire av tenestane </a:t>
            </a:r>
            <a:r>
              <a:rPr lang="nn-NO" dirty="0" smtClean="0"/>
              <a:t>våre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n-NO" dirty="0" smtClean="0"/>
              <a:t>Vi har ei lang liste med driftstiltak som vi ikkje har kunne prioritere inn</a:t>
            </a:r>
            <a:endParaRPr lang="nn-NO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n-NO" dirty="0"/>
              <a:t>Behov for å framleis jobbe aktivt med å tilpasse drifta til den økonomiske </a:t>
            </a:r>
            <a:r>
              <a:rPr lang="nn-NO" dirty="0" smtClean="0"/>
              <a:t>situasjonen</a:t>
            </a:r>
            <a:endParaRPr lang="nn-NO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n-NO" dirty="0" smtClean="0"/>
              <a:t>Der er no i</a:t>
            </a:r>
            <a:r>
              <a:rPr lang="nn-NO" dirty="0" smtClean="0"/>
              <a:t>kkje </a:t>
            </a:r>
            <a:r>
              <a:rPr lang="nn-NO" dirty="0" smtClean="0"/>
              <a:t>rom for fleire investeringar enn dei som alt er </a:t>
            </a:r>
            <a:r>
              <a:rPr lang="nn-NO" dirty="0" smtClean="0"/>
              <a:t>vedtekne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n-NO" dirty="0" smtClean="0"/>
              <a:t>Ved å legge dette budsjettet slik det er no skapar vi oss potensielt eit handlingsrom etter kvart</a:t>
            </a:r>
            <a:endParaRPr lang="nn-NO" dirty="0"/>
          </a:p>
          <a:p>
            <a:endParaRPr lang="nn-NO" sz="1600" dirty="0"/>
          </a:p>
        </p:txBody>
      </p:sp>
    </p:spTree>
    <p:extLst>
      <p:ext uri="{BB962C8B-B14F-4D97-AF65-F5344CB8AC3E}">
        <p14:creationId xmlns:p14="http://schemas.microsoft.com/office/powerpoint/2010/main" val="98262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725CB-446E-4BC4-A5F8-CF2D8890F1BC}" type="slidenum">
              <a:rPr lang="nn-NO" smtClean="0"/>
              <a:pPr/>
              <a:t>4</a:t>
            </a:fld>
            <a:endParaRPr lang="nn-NO"/>
          </a:p>
        </p:txBody>
      </p:sp>
      <p:sp>
        <p:nvSpPr>
          <p:cNvPr id="12" name="Tittel 1"/>
          <p:cNvSpPr>
            <a:spLocks noGrp="1"/>
          </p:cNvSpPr>
          <p:nvPr>
            <p:ph type="ctrTitle"/>
          </p:nvPr>
        </p:nvSpPr>
        <p:spPr>
          <a:xfrm>
            <a:off x="755576" y="1268760"/>
            <a:ext cx="7200800" cy="648072"/>
          </a:xfrm>
        </p:spPr>
        <p:txBody>
          <a:bodyPr/>
          <a:lstStyle/>
          <a:p>
            <a:r>
              <a:rPr lang="nn-NO" sz="2400" dirty="0" smtClean="0"/>
              <a:t>Risiko som kan påverke drifta i 2021 som vi må ta høgde for</a:t>
            </a:r>
            <a:endParaRPr lang="nn-NO" sz="2400" dirty="0"/>
          </a:p>
        </p:txBody>
      </p:sp>
      <p:sp>
        <p:nvSpPr>
          <p:cNvPr id="14" name="Plassholder for tekst 8"/>
          <p:cNvSpPr>
            <a:spLocks noGrp="1"/>
          </p:cNvSpPr>
          <p:nvPr>
            <p:ph type="body" sz="quarter" idx="17"/>
          </p:nvPr>
        </p:nvSpPr>
        <p:spPr>
          <a:xfrm>
            <a:off x="755576" y="2492896"/>
            <a:ext cx="8064896" cy="38164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nn-NO" dirty="0" smtClean="0"/>
              <a:t>Covid19- pandemien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n-NO" dirty="0" smtClean="0"/>
              <a:t>Potensielt underskot 2020 på grunn av: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n-NO" sz="1800" dirty="0" smtClean="0"/>
              <a:t>Konsekvens av Covid19-tiltak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n-NO" sz="1800" dirty="0" smtClean="0"/>
              <a:t>Redusert tilskot ressurskrevjande brukarar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n-NO" sz="1800" dirty="0" smtClean="0"/>
              <a:t>Barnevern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n-NO" sz="1800" dirty="0" smtClean="0"/>
              <a:t>Nav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n-NO" sz="1800" dirty="0" smtClean="0"/>
              <a:t>Større prisauke på fleire tenester/</a:t>
            </a:r>
            <a:r>
              <a:rPr lang="nn-NO" sz="1800" dirty="0" err="1" smtClean="0"/>
              <a:t>kontrakter</a:t>
            </a:r>
            <a:r>
              <a:rPr lang="nn-NO" sz="1800" dirty="0" smtClean="0"/>
              <a:t> enn det vi har dekning for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n-NO" sz="1800" dirty="0" smtClean="0"/>
              <a:t>Manglande inntekter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n-NO" sz="1800" dirty="0" smtClean="0"/>
              <a:t>Med</a:t>
            </a:r>
            <a:r>
              <a:rPr lang="nn-NO" sz="1800" dirty="0" smtClean="0"/>
              <a:t> </a:t>
            </a:r>
            <a:r>
              <a:rPr lang="nn-NO" sz="1800" dirty="0" smtClean="0"/>
              <a:t>vidare…</a:t>
            </a:r>
            <a:endParaRPr lang="nn-NO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nn-NO" dirty="0" smtClean="0"/>
              <a:t>Fortsatt redusert </a:t>
            </a:r>
            <a:r>
              <a:rPr lang="nn-NO" dirty="0" smtClean="0"/>
              <a:t>skatteinngang</a:t>
            </a:r>
          </a:p>
          <a:p>
            <a:pPr marL="0" indent="0"/>
            <a:endParaRPr lang="nn-NO" dirty="0" smtClean="0"/>
          </a:p>
          <a:p>
            <a:pPr>
              <a:buFont typeface="Arial" panose="020B0604020202020204" pitchFamily="34" charset="0"/>
              <a:buChar char="•"/>
            </a:pPr>
            <a:endParaRPr lang="nn-NO" sz="1600" dirty="0"/>
          </a:p>
        </p:txBody>
      </p:sp>
    </p:spTree>
    <p:extLst>
      <p:ext uri="{BB962C8B-B14F-4D97-AF65-F5344CB8AC3E}">
        <p14:creationId xmlns:p14="http://schemas.microsoft.com/office/powerpoint/2010/main" val="3499543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725CB-446E-4BC4-A5F8-CF2D8890F1BC}" type="slidenum">
              <a:rPr lang="nn-NO" smtClean="0"/>
              <a:pPr/>
              <a:t>5</a:t>
            </a:fld>
            <a:endParaRPr lang="nn-NO"/>
          </a:p>
        </p:txBody>
      </p:sp>
      <p:sp>
        <p:nvSpPr>
          <p:cNvPr id="12" name="Tittel 1"/>
          <p:cNvSpPr>
            <a:spLocks noGrp="1"/>
          </p:cNvSpPr>
          <p:nvPr>
            <p:ph type="ctrTitle"/>
          </p:nvPr>
        </p:nvSpPr>
        <p:spPr>
          <a:xfrm>
            <a:off x="755576" y="1268760"/>
            <a:ext cx="7200800" cy="648072"/>
          </a:xfrm>
        </p:spPr>
        <p:txBody>
          <a:bodyPr/>
          <a:lstStyle/>
          <a:p>
            <a:r>
              <a:rPr lang="nn-NO" dirty="0" smtClean="0"/>
              <a:t>Total for handlingsprogramperioden</a:t>
            </a:r>
            <a:endParaRPr lang="nn-NO" dirty="0"/>
          </a:p>
        </p:txBody>
      </p:sp>
      <p:sp>
        <p:nvSpPr>
          <p:cNvPr id="14" name="Plassholder for tekst 8"/>
          <p:cNvSpPr>
            <a:spLocks noGrp="1"/>
          </p:cNvSpPr>
          <p:nvPr>
            <p:ph type="body" sz="quarter" idx="17"/>
          </p:nvPr>
        </p:nvSpPr>
        <p:spPr>
          <a:xfrm>
            <a:off x="755576" y="2132856"/>
            <a:ext cx="8064896" cy="4176464"/>
          </a:xfrm>
        </p:spPr>
        <p:txBody>
          <a:bodyPr/>
          <a:lstStyle/>
          <a:p>
            <a:endParaRPr lang="nn-NO" sz="1600" dirty="0"/>
          </a:p>
        </p:txBody>
      </p:sp>
      <p:pic>
        <p:nvPicPr>
          <p:cNvPr id="2" name="Bild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792" y="2132856"/>
            <a:ext cx="8496945" cy="1795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5961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725CB-446E-4BC4-A5F8-CF2D8890F1BC}" type="slidenum">
              <a:rPr lang="nn-NO" smtClean="0"/>
              <a:pPr/>
              <a:t>6</a:t>
            </a:fld>
            <a:endParaRPr lang="nn-NO"/>
          </a:p>
        </p:txBody>
      </p:sp>
      <p:sp>
        <p:nvSpPr>
          <p:cNvPr id="12" name="Tittel 1"/>
          <p:cNvSpPr>
            <a:spLocks noGrp="1"/>
          </p:cNvSpPr>
          <p:nvPr>
            <p:ph type="ctrTitle"/>
          </p:nvPr>
        </p:nvSpPr>
        <p:spPr>
          <a:xfrm>
            <a:off x="755576" y="1268760"/>
            <a:ext cx="7200800" cy="648072"/>
          </a:xfrm>
        </p:spPr>
        <p:txBody>
          <a:bodyPr/>
          <a:lstStyle/>
          <a:p>
            <a:r>
              <a:rPr lang="nn-NO" dirty="0" smtClean="0"/>
              <a:t>Finans</a:t>
            </a:r>
            <a:endParaRPr lang="nn-NO" dirty="0"/>
          </a:p>
        </p:txBody>
      </p:sp>
      <p:sp>
        <p:nvSpPr>
          <p:cNvPr id="14" name="Plassholder for tekst 8"/>
          <p:cNvSpPr>
            <a:spLocks noGrp="1"/>
          </p:cNvSpPr>
          <p:nvPr>
            <p:ph type="body" sz="quarter" idx="17"/>
          </p:nvPr>
        </p:nvSpPr>
        <p:spPr>
          <a:xfrm>
            <a:off x="755576" y="2132856"/>
            <a:ext cx="8064896" cy="4176464"/>
          </a:xfrm>
        </p:spPr>
        <p:txBody>
          <a:bodyPr/>
          <a:lstStyle/>
          <a:p>
            <a:endParaRPr lang="nn-NO" sz="1600" dirty="0"/>
          </a:p>
        </p:txBody>
      </p:sp>
      <p:pic>
        <p:nvPicPr>
          <p:cNvPr id="2" name="Bild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2132856"/>
            <a:ext cx="8352927" cy="2880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6454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725CB-446E-4BC4-A5F8-CF2D8890F1BC}" type="slidenum">
              <a:rPr lang="nn-NO" smtClean="0"/>
              <a:pPr/>
              <a:t>7</a:t>
            </a:fld>
            <a:endParaRPr lang="nn-NO"/>
          </a:p>
        </p:txBody>
      </p:sp>
      <p:sp>
        <p:nvSpPr>
          <p:cNvPr id="12" name="Tittel 1"/>
          <p:cNvSpPr>
            <a:spLocks noGrp="1"/>
          </p:cNvSpPr>
          <p:nvPr>
            <p:ph type="ctrTitle"/>
          </p:nvPr>
        </p:nvSpPr>
        <p:spPr>
          <a:xfrm>
            <a:off x="755576" y="1268760"/>
            <a:ext cx="7200800" cy="648072"/>
          </a:xfrm>
        </p:spPr>
        <p:txBody>
          <a:bodyPr/>
          <a:lstStyle/>
          <a:p>
            <a:r>
              <a:rPr lang="nn-NO" dirty="0" smtClean="0"/>
              <a:t>Investering</a:t>
            </a:r>
            <a:endParaRPr lang="nn-NO" dirty="0"/>
          </a:p>
        </p:txBody>
      </p:sp>
      <p:pic>
        <p:nvPicPr>
          <p:cNvPr id="2" name="Bild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225" y="2151453"/>
            <a:ext cx="8182826" cy="3725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244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725CB-446E-4BC4-A5F8-CF2D8890F1BC}" type="slidenum">
              <a:rPr lang="nn-NO" smtClean="0"/>
              <a:pPr/>
              <a:t>8</a:t>
            </a:fld>
            <a:endParaRPr lang="nn-NO"/>
          </a:p>
        </p:txBody>
      </p:sp>
      <p:sp>
        <p:nvSpPr>
          <p:cNvPr id="12" name="Tittel 1"/>
          <p:cNvSpPr>
            <a:spLocks noGrp="1"/>
          </p:cNvSpPr>
          <p:nvPr>
            <p:ph type="ctrTitle"/>
          </p:nvPr>
        </p:nvSpPr>
        <p:spPr>
          <a:xfrm>
            <a:off x="755576" y="1268760"/>
            <a:ext cx="7200800" cy="648072"/>
          </a:xfrm>
        </p:spPr>
        <p:txBody>
          <a:bodyPr/>
          <a:lstStyle/>
          <a:p>
            <a:r>
              <a:rPr lang="nn-NO" dirty="0" smtClean="0"/>
              <a:t>Sentraladministrasjonen</a:t>
            </a:r>
            <a:endParaRPr lang="nn-NO" dirty="0"/>
          </a:p>
        </p:txBody>
      </p:sp>
      <p:pic>
        <p:nvPicPr>
          <p:cNvPr id="2" name="Bild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734" y="2060848"/>
            <a:ext cx="8785003" cy="164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3245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725CB-446E-4BC4-A5F8-CF2D8890F1BC}" type="slidenum">
              <a:rPr lang="nn-NO" smtClean="0"/>
              <a:pPr/>
              <a:t>9</a:t>
            </a:fld>
            <a:endParaRPr lang="nn-NO"/>
          </a:p>
        </p:txBody>
      </p:sp>
      <p:sp>
        <p:nvSpPr>
          <p:cNvPr id="12" name="Tittel 1"/>
          <p:cNvSpPr>
            <a:spLocks noGrp="1"/>
          </p:cNvSpPr>
          <p:nvPr>
            <p:ph type="ctrTitle"/>
          </p:nvPr>
        </p:nvSpPr>
        <p:spPr>
          <a:xfrm>
            <a:off x="755576" y="1268760"/>
            <a:ext cx="7200800" cy="648072"/>
          </a:xfrm>
        </p:spPr>
        <p:txBody>
          <a:bodyPr/>
          <a:lstStyle/>
          <a:p>
            <a:r>
              <a:rPr lang="nn-NO" dirty="0" smtClean="0"/>
              <a:t>Læring og kultur</a:t>
            </a:r>
            <a:endParaRPr lang="nn-NO" dirty="0"/>
          </a:p>
        </p:txBody>
      </p:sp>
      <p:pic>
        <p:nvPicPr>
          <p:cNvPr id="2" name="Bild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1" y="2132856"/>
            <a:ext cx="8208912" cy="3024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138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ilHareidMal">
  <a:themeElements>
    <a:clrScheme name="Profil Hareid">
      <a:dk1>
        <a:sysClr val="windowText" lastClr="000000"/>
      </a:dk1>
      <a:lt1>
        <a:sysClr val="window" lastClr="FFFFFF"/>
      </a:lt1>
      <a:dk2>
        <a:srgbClr val="90A2B5"/>
      </a:dk2>
      <a:lt2>
        <a:srgbClr val="C8D1DA"/>
      </a:lt2>
      <a:accent1>
        <a:srgbClr val="E9ECF0"/>
      </a:accent1>
      <a:accent2>
        <a:srgbClr val="F48466"/>
      </a:accent2>
      <a:accent3>
        <a:srgbClr val="558BC1"/>
      </a:accent3>
      <a:accent4>
        <a:srgbClr val="4DB3D0"/>
      </a:accent4>
      <a:accent5>
        <a:srgbClr val="000000"/>
      </a:accent5>
      <a:accent6>
        <a:srgbClr val="FFFFFF"/>
      </a:accent6>
      <a:hlink>
        <a:srgbClr val="000000"/>
      </a:hlink>
      <a:folHlink>
        <a:srgbClr val="FFFFFF"/>
      </a:folHlink>
    </a:clrScheme>
    <a:fontScheme name="Office klassis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ProfilHareid</Template>
  <TotalTime>2061</TotalTime>
  <Words>329</Words>
  <Application>Microsoft Office PowerPoint</Application>
  <PresentationFormat>Skjermfremvisning (4:3)</PresentationFormat>
  <Paragraphs>54</Paragraphs>
  <Slides>12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12</vt:i4>
      </vt:variant>
    </vt:vector>
  </HeadingPairs>
  <TitlesOfParts>
    <vt:vector size="16" baseType="lpstr">
      <vt:lpstr>Arial</vt:lpstr>
      <vt:lpstr>Arial Unicode MS</vt:lpstr>
      <vt:lpstr>Calibri</vt:lpstr>
      <vt:lpstr>ProfilHareidMal</vt:lpstr>
      <vt:lpstr>Arbeidsversjon   Handlingsprogram 2021 - 2024</vt:lpstr>
      <vt:lpstr>Føresetnadar for budsjettet</vt:lpstr>
      <vt:lpstr>Konsekvensar av budsjettet</vt:lpstr>
      <vt:lpstr>Risiko som kan påverke drifta i 2021 som vi må ta høgde for</vt:lpstr>
      <vt:lpstr>Total for handlingsprogramperioden</vt:lpstr>
      <vt:lpstr>Finans</vt:lpstr>
      <vt:lpstr>Investering</vt:lpstr>
      <vt:lpstr>Sentraladministrasjonen</vt:lpstr>
      <vt:lpstr>Læring og kultur</vt:lpstr>
      <vt:lpstr>Velferd</vt:lpstr>
      <vt:lpstr>Samfunnsutvikling</vt:lpstr>
      <vt:lpstr>Til slutt…</vt:lpstr>
    </vt:vector>
  </TitlesOfParts>
  <Company>Hareid kommune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Helga Bøe-Grimstad</dc:creator>
  <cp:lastModifiedBy>Kariann Bigseth</cp:lastModifiedBy>
  <cp:revision>67</cp:revision>
  <dcterms:created xsi:type="dcterms:W3CDTF">2015-03-17T08:30:48Z</dcterms:created>
  <dcterms:modified xsi:type="dcterms:W3CDTF">2020-11-11T09:53:59Z</dcterms:modified>
</cp:coreProperties>
</file>